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4"/>
  </p:notesMasterIdLst>
  <p:sldIdLst>
    <p:sldId id="299" r:id="rId3"/>
    <p:sldId id="279" r:id="rId4"/>
    <p:sldId id="278" r:id="rId5"/>
    <p:sldId id="311" r:id="rId6"/>
    <p:sldId id="304" r:id="rId7"/>
    <p:sldId id="313" r:id="rId8"/>
    <p:sldId id="271" r:id="rId9"/>
    <p:sldId id="306" r:id="rId10"/>
    <p:sldId id="307" r:id="rId11"/>
    <p:sldId id="308" r:id="rId12"/>
    <p:sldId id="309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312" r:id="rId26"/>
    <p:sldId id="272" r:id="rId27"/>
    <p:sldId id="266" r:id="rId28"/>
    <p:sldId id="268" r:id="rId29"/>
    <p:sldId id="269" r:id="rId30"/>
    <p:sldId id="285" r:id="rId31"/>
    <p:sldId id="310" r:id="rId32"/>
    <p:sldId id="298" r:id="rId33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9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7"/>
        <p:sld r:id="rId28"/>
        <p:sld r:id="rId29"/>
        <p:sld r:id="rId30"/>
        <p:sld r:id="rId31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64312" autoAdjust="0"/>
  </p:normalViewPr>
  <p:slideViewPr>
    <p:cSldViewPr snapToGrid="0">
      <p:cViewPr varScale="1">
        <p:scale>
          <a:sx n="56" d="100"/>
          <a:sy n="56" d="100"/>
        </p:scale>
        <p:origin x="1656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17433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2755</TotalTime>
  <Words>1166</Words>
  <Application>Microsoft Office PowerPoint</Application>
  <PresentationFormat>Widescreen</PresentationFormat>
  <Paragraphs>422</Paragraphs>
  <Slides>31</Slides>
  <Notes>18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534</cp:revision>
  <dcterms:created xsi:type="dcterms:W3CDTF">2016-07-13T16:00:36Z</dcterms:created>
  <dcterms:modified xsi:type="dcterms:W3CDTF">2017-03-10T20:09:53Z</dcterms:modified>
</cp:coreProperties>
</file>